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9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정현" userId="42c87c46deb7f138" providerId="LiveId" clId="{E69F8D5A-C77F-485A-BDA1-F32C0607CD9C}"/>
    <pc:docChg chg="delSld modSld">
      <pc:chgData name="남 정현" userId="42c87c46deb7f138" providerId="LiveId" clId="{E69F8D5A-C77F-485A-BDA1-F32C0607CD9C}" dt="2023-05-15T13:30:56.482" v="17"/>
      <pc:docMkLst>
        <pc:docMk/>
      </pc:docMkLst>
      <pc:sldChg chg="modSp mod">
        <pc:chgData name="남 정현" userId="42c87c46deb7f138" providerId="LiveId" clId="{E69F8D5A-C77F-485A-BDA1-F32C0607CD9C}" dt="2023-05-15T13:30:47.328" v="13" actId="20577"/>
        <pc:sldMkLst>
          <pc:docMk/>
          <pc:sldMk cId="1320823333" sldId="282"/>
        </pc:sldMkLst>
        <pc:spChg chg="mod">
          <ac:chgData name="남 정현" userId="42c87c46deb7f138" providerId="LiveId" clId="{E69F8D5A-C77F-485A-BDA1-F32C0607CD9C}" dt="2023-05-15T13:30:47.328" v="13" actId="20577"/>
          <ac:spMkLst>
            <pc:docMk/>
            <pc:sldMk cId="1320823333" sldId="282"/>
            <ac:spMk id="2" creationId="{00000000-0000-0000-0000-000000000000}"/>
          </ac:spMkLst>
        </pc:spChg>
      </pc:sldChg>
      <pc:sldChg chg="modSp mod">
        <pc:chgData name="남 정현" userId="42c87c46deb7f138" providerId="LiveId" clId="{E69F8D5A-C77F-485A-BDA1-F32C0607CD9C}" dt="2023-05-15T13:30:49.900" v="14"/>
        <pc:sldMkLst>
          <pc:docMk/>
          <pc:sldMk cId="3857385819" sldId="283"/>
        </pc:sldMkLst>
        <pc:spChg chg="mod">
          <ac:chgData name="남 정현" userId="42c87c46deb7f138" providerId="LiveId" clId="{E69F8D5A-C77F-485A-BDA1-F32C0607CD9C}" dt="2023-05-15T13:30:49.900" v="14"/>
          <ac:spMkLst>
            <pc:docMk/>
            <pc:sldMk cId="3857385819" sldId="283"/>
            <ac:spMk id="2" creationId="{00000000-0000-0000-0000-000000000000}"/>
          </ac:spMkLst>
        </pc:spChg>
      </pc:sldChg>
      <pc:sldChg chg="modSp mod">
        <pc:chgData name="남 정현" userId="42c87c46deb7f138" providerId="LiveId" clId="{E69F8D5A-C77F-485A-BDA1-F32C0607CD9C}" dt="2023-05-15T13:30:52.323" v="15"/>
        <pc:sldMkLst>
          <pc:docMk/>
          <pc:sldMk cId="4008658056" sldId="284"/>
        </pc:sldMkLst>
        <pc:spChg chg="mod">
          <ac:chgData name="남 정현" userId="42c87c46deb7f138" providerId="LiveId" clId="{E69F8D5A-C77F-485A-BDA1-F32C0607CD9C}" dt="2023-05-15T13:30:52.323" v="15"/>
          <ac:spMkLst>
            <pc:docMk/>
            <pc:sldMk cId="4008658056" sldId="284"/>
            <ac:spMk id="2" creationId="{00000000-0000-0000-0000-000000000000}"/>
          </ac:spMkLst>
        </pc:spChg>
      </pc:sldChg>
      <pc:sldChg chg="modSp mod">
        <pc:chgData name="남 정현" userId="42c87c46deb7f138" providerId="LiveId" clId="{E69F8D5A-C77F-485A-BDA1-F32C0607CD9C}" dt="2023-05-15T13:30:54.512" v="16"/>
        <pc:sldMkLst>
          <pc:docMk/>
          <pc:sldMk cId="2850530723" sldId="285"/>
        </pc:sldMkLst>
        <pc:spChg chg="mod">
          <ac:chgData name="남 정현" userId="42c87c46deb7f138" providerId="LiveId" clId="{E69F8D5A-C77F-485A-BDA1-F32C0607CD9C}" dt="2023-05-15T13:30:54.512" v="16"/>
          <ac:spMkLst>
            <pc:docMk/>
            <pc:sldMk cId="2850530723" sldId="285"/>
            <ac:spMk id="2" creationId="{00000000-0000-0000-0000-000000000000}"/>
          </ac:spMkLst>
        </pc:spChg>
      </pc:sldChg>
      <pc:sldChg chg="modSp mod">
        <pc:chgData name="남 정현" userId="42c87c46deb7f138" providerId="LiveId" clId="{E69F8D5A-C77F-485A-BDA1-F32C0607CD9C}" dt="2023-05-15T13:30:56.482" v="17"/>
        <pc:sldMkLst>
          <pc:docMk/>
          <pc:sldMk cId="2544485228" sldId="286"/>
        </pc:sldMkLst>
        <pc:spChg chg="mod">
          <ac:chgData name="남 정현" userId="42c87c46deb7f138" providerId="LiveId" clId="{E69F8D5A-C77F-485A-BDA1-F32C0607CD9C}" dt="2023-05-15T13:30:56.482" v="17"/>
          <ac:spMkLst>
            <pc:docMk/>
            <pc:sldMk cId="2544485228" sldId="286"/>
            <ac:spMk id="2" creationId="{00000000-0000-0000-0000-000000000000}"/>
          </ac:spMkLst>
        </pc:spChg>
      </pc:sldChg>
      <pc:sldChg chg="del">
        <pc:chgData name="남 정현" userId="42c87c46deb7f138" providerId="LiveId" clId="{E69F8D5A-C77F-485A-BDA1-F32C0607CD9C}" dt="2023-05-15T13:30:39.145" v="0" actId="2696"/>
        <pc:sldMkLst>
          <pc:docMk/>
          <pc:sldMk cId="2262647957" sldId="287"/>
        </pc:sldMkLst>
      </pc:sldChg>
      <pc:sldChg chg="del">
        <pc:chgData name="남 정현" userId="42c87c46deb7f138" providerId="LiveId" clId="{E69F8D5A-C77F-485A-BDA1-F32C0607CD9C}" dt="2023-05-15T13:30:39.145" v="0" actId="2696"/>
        <pc:sldMkLst>
          <pc:docMk/>
          <pc:sldMk cId="2720051815" sldId="288"/>
        </pc:sldMkLst>
      </pc:sldChg>
      <pc:sldChg chg="del">
        <pc:chgData name="남 정현" userId="42c87c46deb7f138" providerId="LiveId" clId="{E69F8D5A-C77F-485A-BDA1-F32C0607CD9C}" dt="2023-05-15T13:30:39.145" v="0" actId="2696"/>
        <pc:sldMkLst>
          <pc:docMk/>
          <pc:sldMk cId="1381241898" sldId="289"/>
        </pc:sldMkLst>
      </pc:sldChg>
      <pc:sldChg chg="del">
        <pc:chgData name="남 정현" userId="42c87c46deb7f138" providerId="LiveId" clId="{E69F8D5A-C77F-485A-BDA1-F32C0607CD9C}" dt="2023-05-15T13:30:39.145" v="0" actId="2696"/>
        <pc:sldMkLst>
          <pc:docMk/>
          <pc:sldMk cId="1487907668" sldId="290"/>
        </pc:sldMkLst>
      </pc:sldChg>
      <pc:sldChg chg="del">
        <pc:chgData name="남 정현" userId="42c87c46deb7f138" providerId="LiveId" clId="{E69F8D5A-C77F-485A-BDA1-F32C0607CD9C}" dt="2023-05-15T13:30:39.145" v="0" actId="2696"/>
        <pc:sldMkLst>
          <pc:docMk/>
          <pc:sldMk cId="2035600083" sldId="29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8" y="2697480"/>
            <a:ext cx="8361229" cy="1189200"/>
          </a:xfrm>
        </p:spPr>
        <p:txBody>
          <a:bodyPr/>
          <a:lstStyle/>
          <a:p>
            <a:r>
              <a:rPr lang="ko-KR" altLang="en-US" dirty="0"/>
              <a:t>기업업무 </a:t>
            </a:r>
            <a:r>
              <a:rPr lang="en-US" altLang="ko-KR" dirty="0"/>
              <a:t>2</a:t>
            </a:r>
            <a:r>
              <a:rPr lang="ko-KR" altLang="en-US" dirty="0"/>
              <a:t>강 과제</a:t>
            </a:r>
          </a:p>
        </p:txBody>
      </p:sp>
    </p:spTree>
    <p:extLst>
      <p:ext uri="{BB962C8B-B14F-4D97-AF65-F5344CB8AC3E}">
        <p14:creationId xmlns:p14="http://schemas.microsoft.com/office/powerpoint/2010/main" val="329469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33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--  </a:t>
            </a:r>
            <a:r>
              <a:rPr lang="ko-KR" altLang="en-US" sz="1600" dirty="0" smtClean="0"/>
              <a:t>색 활용  </a:t>
            </a:r>
            <a:r>
              <a:rPr lang="en-US" altLang="ko-KR" sz="1600" dirty="0" smtClean="0"/>
              <a:t>--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38" y="0"/>
            <a:ext cx="6192114" cy="68017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750" y="2229160"/>
            <a:ext cx="2438740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1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35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텍스트 꾸미</a:t>
            </a:r>
            <a:r>
              <a:rPr lang="ko-KR" altLang="en-US" sz="1600" dirty="0" smtClean="0"/>
              <a:t>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854"/>
            <a:ext cx="4637621" cy="61906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621" y="2870109"/>
            <a:ext cx="7554379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5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40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CSS3 </a:t>
            </a:r>
            <a:r>
              <a:rPr lang="ko-KR" altLang="en-US" sz="1600" dirty="0"/>
              <a:t>폰트 활용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10058"/>
            <a:ext cx="5826454" cy="64479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257" y="2147921"/>
            <a:ext cx="283884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8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45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&lt;div&gt;</a:t>
            </a:r>
            <a:r>
              <a:rPr lang="ko-KR" altLang="en-US" sz="1600" dirty="0"/>
              <a:t>의 박스 모델 보이기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10189"/>
            <a:ext cx="6054444" cy="64478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334" y="2991067"/>
            <a:ext cx="2124371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4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48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&lt;div&gt; </a:t>
            </a:r>
            <a:r>
              <a:rPr lang="ko-KR" altLang="en-US" sz="1600" dirty="0"/>
              <a:t>박스에 배경 꾸미기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80" y="1724154"/>
            <a:ext cx="2942241" cy="37135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2980784"/>
            <a:ext cx="6277851" cy="38772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79" y="542044"/>
            <a:ext cx="639216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1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50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마우스 커서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19" y="1851474"/>
            <a:ext cx="3372321" cy="26673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851209"/>
            <a:ext cx="608732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2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57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Display </a:t>
            </a:r>
            <a:r>
              <a:rPr lang="ko-KR" altLang="en-US" sz="1600" dirty="0" err="1"/>
              <a:t>프로퍼티로</a:t>
            </a:r>
            <a:r>
              <a:rPr lang="ko-KR" altLang="en-US" sz="1600" dirty="0"/>
              <a:t> 박스 유형 설정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321789" cy="62152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600" y="2660572"/>
            <a:ext cx="4934639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96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60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en-US" altLang="ko-KR" sz="1600" dirty="0"/>
              <a:t>position : relative </a:t>
            </a:r>
            <a:r>
              <a:rPr lang="ko-KR" altLang="en-US" sz="1600" dirty="0"/>
              <a:t>상대 배치</a:t>
            </a:r>
            <a:br>
              <a:rPr lang="ko-KR" altLang="en-US" sz="1600" dirty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118" y="2634571"/>
            <a:ext cx="4212882" cy="15888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42" y="0"/>
            <a:ext cx="4433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19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61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en-US" altLang="ko-KR" sz="1600" dirty="0" err="1"/>
              <a:t>position:absolute</a:t>
            </a:r>
            <a:r>
              <a:rPr lang="ko-KR" altLang="en-US" sz="1600" dirty="0"/>
              <a:t> 절대 배치 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88" y="0"/>
            <a:ext cx="4769352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866" y="1757129"/>
            <a:ext cx="1991003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9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62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position : fixed</a:t>
            </a:r>
            <a:r>
              <a:rPr lang="ko-KR" altLang="en-US" sz="1600" dirty="0"/>
              <a:t>로 브라우저 하단 오른쪽에 고정 배치 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940727"/>
            <a:ext cx="5506218" cy="49155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59" y="0"/>
            <a:ext cx="4616529" cy="45260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56" y="4526009"/>
            <a:ext cx="3722333" cy="22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8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5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CSS3 </a:t>
            </a:r>
            <a:r>
              <a:rPr lang="ko-KR" altLang="en-US" sz="1600" dirty="0"/>
              <a:t>스타일 시트로 꾸민 웹 페이지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98" y="1264622"/>
            <a:ext cx="6506483" cy="42677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540" y="2712624"/>
            <a:ext cx="3477110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15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63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float : right</a:t>
            </a:r>
            <a:r>
              <a:rPr lang="ko-KR" altLang="en-US" sz="1600" dirty="0"/>
              <a:t>로 브라우저의 오른편에 항상 배치 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35613"/>
            <a:ext cx="5023585" cy="62403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22" y="2566867"/>
            <a:ext cx="6401278" cy="16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3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64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en-US" altLang="ko-KR" sz="1600" dirty="0"/>
              <a:t>z-index</a:t>
            </a:r>
            <a:r>
              <a:rPr lang="ko-KR" altLang="en-US" sz="1600" dirty="0"/>
              <a:t>로 카드 쌓기 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55" y="0"/>
            <a:ext cx="5072689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837" y="2046838"/>
            <a:ext cx="2514011" cy="27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65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visibility</a:t>
            </a:r>
            <a:r>
              <a:rPr lang="ko-KR" altLang="en-US" sz="1600" dirty="0"/>
              <a:t>로 텍스트 숨기기 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166486"/>
            <a:ext cx="5792008" cy="46774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315" y="2482165"/>
            <a:ext cx="3787992" cy="20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5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66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en-US" altLang="ko-KR" sz="1600" dirty="0"/>
              <a:t>overflow </a:t>
            </a:r>
            <a:r>
              <a:rPr lang="ko-KR" altLang="en-US" sz="1600" dirty="0" err="1"/>
              <a:t>프로퍼티</a:t>
            </a:r>
            <a:r>
              <a:rPr lang="ko-KR" altLang="en-US" sz="1600" dirty="0"/>
              <a:t> 활용 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931" y="-1"/>
            <a:ext cx="5029783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222" y="1431763"/>
            <a:ext cx="3059597" cy="399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3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73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CSS3 </a:t>
            </a:r>
            <a:r>
              <a:rPr lang="ko-KR" altLang="en-US" sz="1600" dirty="0"/>
              <a:t>스타일을 응용하여 리스트로 메뉴 만들기  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91" y="3384208"/>
            <a:ext cx="5935009" cy="4410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338888"/>
            <a:ext cx="5054065" cy="65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79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마우스가 올라오면 행의 배경색이 변하는 표 만들기  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245" y="2260382"/>
            <a:ext cx="3704755" cy="26804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648" y="1242425"/>
            <a:ext cx="4469805" cy="47164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57" y="1242425"/>
            <a:ext cx="3971358" cy="47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05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80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스타일로 폼 꾸미기  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30893"/>
            <a:ext cx="6837145" cy="6427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0" y="3061772"/>
            <a:ext cx="4526280" cy="11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1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3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85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5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11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&lt;style&gt; </a:t>
            </a:r>
            <a:r>
              <a:rPr lang="ko-KR" altLang="en-US" sz="1600" dirty="0"/>
              <a:t>태그로 스타일 시트 만들기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53189"/>
            <a:ext cx="5725324" cy="60682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848" y="2844298"/>
            <a:ext cx="442974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5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30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8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2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16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42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81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12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style </a:t>
            </a:r>
            <a:r>
              <a:rPr lang="ko-KR" altLang="en-US" sz="1600" dirty="0"/>
              <a:t>속성에 스타일 시트 만들기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19" y="2312507"/>
            <a:ext cx="2591162" cy="2324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878794"/>
            <a:ext cx="587774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</a:t>
            </a:r>
            <a:r>
              <a:rPr lang="en-US" altLang="ko-KR" sz="1600" dirty="0"/>
              <a:t> 13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&lt;link&gt; </a:t>
            </a:r>
            <a:r>
              <a:rPr lang="ko-KR" altLang="en-US" sz="1600" dirty="0"/>
              <a:t>태그로 </a:t>
            </a:r>
            <a:r>
              <a:rPr lang="en-US" altLang="ko-KR" sz="1600" dirty="0"/>
              <a:t>CSS3 </a:t>
            </a:r>
            <a:r>
              <a:rPr lang="ko-KR" altLang="en-US" sz="1600" dirty="0"/>
              <a:t>파일 불러오기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485639"/>
            <a:ext cx="5744377" cy="37343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029" y="2728824"/>
            <a:ext cx="448690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4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14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@import</a:t>
            </a:r>
            <a:r>
              <a:rPr lang="ko-KR" altLang="en-US" sz="1600" dirty="0"/>
              <a:t>로 </a:t>
            </a:r>
            <a:r>
              <a:rPr lang="en-US" altLang="ko-KR" sz="1600" dirty="0"/>
              <a:t>CSS3 </a:t>
            </a:r>
            <a:r>
              <a:rPr lang="ko-KR" altLang="en-US" sz="1600" dirty="0"/>
              <a:t>파일 불러오기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173193"/>
            <a:ext cx="5668166" cy="41153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675" y="2621195"/>
            <a:ext cx="446784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6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&lt;</a:t>
            </a:r>
            <a:r>
              <a:rPr lang="en-US" altLang="ko-KR" sz="1600" dirty="0" err="1"/>
              <a:t>em</a:t>
            </a:r>
            <a:r>
              <a:rPr lang="en-US" altLang="ko-KR" sz="1600" dirty="0"/>
              <a:t>&gt; </a:t>
            </a:r>
            <a:r>
              <a:rPr lang="ko-KR" altLang="en-US" sz="1600" dirty="0"/>
              <a:t>태그가 부모 </a:t>
            </a:r>
            <a:r>
              <a:rPr lang="en-US" altLang="ko-KR" sz="1600" dirty="0"/>
              <a:t>&lt;p&gt; </a:t>
            </a:r>
            <a:r>
              <a:rPr lang="ko-KR" altLang="en-US" sz="1600" dirty="0"/>
              <a:t>태그의 스타일을 상속받는 사례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541825"/>
            <a:ext cx="6468378" cy="38962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58" y="2913616"/>
            <a:ext cx="307700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18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&lt;</a:t>
            </a:r>
            <a:r>
              <a:rPr lang="en-US" altLang="ko-KR" sz="1600" dirty="0" smtClean="0"/>
              <a:t>p&gt;</a:t>
            </a:r>
            <a:r>
              <a:rPr lang="ko-KR" altLang="en-US" sz="1600" dirty="0" smtClean="0"/>
              <a:t>태그에 여러 스타일이 중첩된 경</a:t>
            </a:r>
            <a:r>
              <a:rPr lang="ko-KR" altLang="en-US" sz="1600" dirty="0" smtClean="0"/>
              <a:t>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53189"/>
            <a:ext cx="6849431" cy="5896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390" y="2628260"/>
            <a:ext cx="2676899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6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29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-- </a:t>
            </a:r>
            <a:r>
              <a:rPr lang="ko-KR" altLang="en-US" sz="1600" dirty="0" err="1" smtClean="0"/>
              <a:t>셀렉터</a:t>
            </a:r>
            <a:r>
              <a:rPr lang="ko-KR" altLang="en-US" sz="1600" dirty="0" smtClean="0"/>
              <a:t> 활용 </a:t>
            </a:r>
            <a:r>
              <a:rPr lang="en-US" altLang="ko-KR" sz="1600" dirty="0" smtClean="0"/>
              <a:t>--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689" y="0"/>
            <a:ext cx="5030782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119" y="2471604"/>
            <a:ext cx="2695951" cy="191479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0591800" y="3596640"/>
            <a:ext cx="21336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814560" y="5196840"/>
            <a:ext cx="185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시 색깔이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19700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248</TotalTime>
  <Words>226</Words>
  <Application>Microsoft Office PowerPoint</Application>
  <PresentationFormat>와이드스크린</PresentationFormat>
  <Paragraphs>37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돋움</vt:lpstr>
      <vt:lpstr>Franklin Gothic Book</vt:lpstr>
      <vt:lpstr>Crop</vt:lpstr>
      <vt:lpstr>기업업무 2강 과제</vt:lpstr>
      <vt:lpstr>슬라이드 5 실습 - CSS3 스타일 시트로 꾸민 웹 페이지  </vt:lpstr>
      <vt:lpstr>슬라이드 11 실습 - &lt;style&gt; 태그로 스타일 시트 만들기 </vt:lpstr>
      <vt:lpstr>슬라이드 12 실습 - style 속성에 스타일 시트 만들기 </vt:lpstr>
      <vt:lpstr>슬라이드 13 실습 - &lt;link&gt; 태그로 CSS3 파일 불러오기 </vt:lpstr>
      <vt:lpstr>슬라이드 14 실습 - @import로 CSS3 파일 불러오기 </vt:lpstr>
      <vt:lpstr>슬라이드 16 실습 - &lt;em&gt; 태그가 부모 &lt;p&gt; 태그의 스타일을 상속받는 사례 </vt:lpstr>
      <vt:lpstr>슬라이드 18 실습 - &lt;p&gt;태그에 여러 스타일이 중첩된 경우</vt:lpstr>
      <vt:lpstr>슬라이드 29 실습 -- 셀렉터 활용 --</vt:lpstr>
      <vt:lpstr>슬라이드 33 실습 --  색 활용  --</vt:lpstr>
      <vt:lpstr>슬라이드 35 실습 – 텍스트 꾸미기</vt:lpstr>
      <vt:lpstr>슬라이드 40 실습 - CSS3 폰트 활용 </vt:lpstr>
      <vt:lpstr>슬라이드 45 실습 - &lt;div&gt;의 박스 모델 보이기 </vt:lpstr>
      <vt:lpstr>슬라이드 48 실습 - &lt;div&gt; 박스에 배경 꾸미기 </vt:lpstr>
      <vt:lpstr>슬라이드 50 실습 - 마우스 커서 </vt:lpstr>
      <vt:lpstr>슬라이드 57 실습 - Display 프로퍼티로 박스 유형 설정 </vt:lpstr>
      <vt:lpstr>슬라이드 60 실습 - position : relative 상대 배치  </vt:lpstr>
      <vt:lpstr>슬라이드 61 실습 - position:absolute 절대 배치  </vt:lpstr>
      <vt:lpstr>슬라이드 62 실습 - position : fixed로 브라우저 하단 오른쪽에 고정 배치  </vt:lpstr>
      <vt:lpstr>슬라이드 63 실습 - float : right로 브라우저의 오른편에 항상 배치  </vt:lpstr>
      <vt:lpstr>슬라이드 64 실습 - z-index로 카드 쌓기  </vt:lpstr>
      <vt:lpstr>슬라이드 65 실습 - visibility로 텍스트 숨기기  </vt:lpstr>
      <vt:lpstr>슬라이드 66 실습 - overflow 프로퍼티 활용  </vt:lpstr>
      <vt:lpstr>슬라이드 73 실습 - CSS3 스타일을 응용하여 리스트로 메뉴 만들기   </vt:lpstr>
      <vt:lpstr>슬라이드 79 실습 - 마우스가 올라오면 행의 배경색이 변하는 표 만들기   </vt:lpstr>
      <vt:lpstr>슬라이드 80 실습 - 스타일로 폼 꾸미기   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기업업무 2강 과제</dc:title>
  <dc:creator>Bino</dc:creator>
  <cp:lastModifiedBy>Bino</cp:lastModifiedBy>
  <cp:revision>19</cp:revision>
  <dcterms:created xsi:type="dcterms:W3CDTF">2023-05-15T05:54:12Z</dcterms:created>
  <dcterms:modified xsi:type="dcterms:W3CDTF">2023-05-23T04:53:44Z</dcterms:modified>
</cp:coreProperties>
</file>